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2" r:id="rId2"/>
    <p:sldMasterId id="2147483759" r:id="rId3"/>
  </p:sldMasterIdLst>
  <p:sldIdLst>
    <p:sldId id="281" r:id="rId4"/>
    <p:sldId id="263" r:id="rId5"/>
    <p:sldId id="264" r:id="rId6"/>
    <p:sldId id="266" r:id="rId7"/>
    <p:sldId id="265" r:id="rId8"/>
    <p:sldId id="267" r:id="rId9"/>
    <p:sldId id="277" r:id="rId10"/>
    <p:sldId id="268" r:id="rId11"/>
    <p:sldId id="269" r:id="rId12"/>
    <p:sldId id="270" r:id="rId13"/>
    <p:sldId id="271" r:id="rId14"/>
    <p:sldId id="273" r:id="rId15"/>
    <p:sldId id="274" r:id="rId16"/>
    <p:sldId id="276" r:id="rId17"/>
    <p:sldId id="275" r:id="rId18"/>
    <p:sldId id="278" r:id="rId19"/>
    <p:sldId id="28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31D35-6086-402E-A87E-7B451BA9D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C6CA2-384E-41BC-BAE7-0D4B17934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0DCE1-4DB7-4A28-819C-967D61620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CB3A1-12E8-46F8-B3A9-C384FA7A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2AFB9-40D5-475D-B0E4-6392D6307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7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C51FD-06B8-4FF8-A0D9-1A7D5D9F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9FF32F-E96E-4304-BE2F-F757C4FDB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11F1D-0B73-499A-BE6B-DD4B3CA8B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0625-969D-4D71-8310-54FA79E1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4D10D-E4C4-40E4-895A-85F69EFBF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6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FC56AC-AF9A-4EB9-B70E-2B5758739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80741C-5011-4D56-A726-B346BC5F2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EEE1A-7CF0-43BB-90EF-8AF8C76BB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05C17-26C6-4797-93AF-2B5BC0181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EF193-2809-4ADD-9B09-3890CC4F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01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23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21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84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96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54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67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25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7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86D1-0794-488C-9F40-4D6FEC087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8CABF-D8CA-445F-8361-69424FDFD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EF792-61AE-45AF-808B-3A8117CE0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16F4F-4ABE-44C5-BF4C-7CBF049CC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EB0C7-AC0D-4A2C-AF8D-A9416B95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45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95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4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9230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675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3645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73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25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589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4026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22DCB-8920-4040-B15A-84702C4B1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D1268-1EBA-4961-AAB6-F3F623E5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98F19-3A60-4CDC-BDD2-F50630A5C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CBA95-A94F-4CD9-BB79-0931B4C9B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26CC6-E277-4263-BCFC-4BA5E935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889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6492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5793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6613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5850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835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5671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7970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7517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33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E437A-A2F1-4555-94E8-FD09E20B1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34791-D865-4C68-B5DF-247510AC0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E0BE3-7FE5-46D1-BEC4-D4B1F221B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798DD-40D7-4E99-A2B7-7D28AECD8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19456-0412-465D-813A-2ABCCDF4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CEE3E-752D-456B-BFC0-F04686DD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2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35242-88B7-4F60-A4D6-512750DE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D6194-AF6D-4863-AE0D-F8AF59954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A997B-D4FB-47B0-A236-2723EC51F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472C6E-4367-4FDB-A533-7415AC32AC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8B6177-085C-4BD1-B693-66B7FA3FF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F26F58-E626-4AA8-A752-9DD3D1EB4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5BF9F2-24E4-4CFB-B887-CF1978CC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47404C-3E56-4AAA-9A2C-99F11B4F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1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F8DA-4EAD-4EA4-8207-DF0585CB5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9B4CFD-D058-4844-B138-5130D4A41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578B95-9DF1-47AB-9C5E-5CFC79A80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409B9-410A-4F66-8E1B-BC3CC9AE3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4A02A3-BE90-4198-80CB-F7CD5E845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65D099-310D-4D90-BEB3-9EE0920DE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7C853-7588-4E10-A0D0-232CCC21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0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DAC75-B29C-4747-8F15-34DC4100E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E06DC-7F05-4310-944E-0FF3465A4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FE66AA-EADD-40E8-A8AC-9F57B3F6D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EA5DF-C317-4164-8C32-D09A0A76C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D25EF-ADF0-4E11-8A48-B457583E1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4FE4D-274F-4FDA-97F6-8E5DFE46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1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D18B9-1DB5-4242-9BCC-1207F8ADF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DA3B53-7FB9-4F0C-9847-4564F0ADF2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B5DFE7-D32F-4913-9541-08531C75E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BBF89-902C-4F03-9971-AB37F778B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9D91E-BAA1-4A74-A77F-024D518B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D816F-3AA1-40AF-BF52-01907377C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8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8EFADA-3E92-445E-ACF1-B63AC2337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431F3-D38B-4E93-B9B4-44969C4E3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AD0C2-5E3A-4573-B7DE-232E378ACB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27794-6BDA-401F-8090-884FC1148C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8CF97-8A80-4E4D-8CAD-7C3D2C61A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0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8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EC67-DF8F-4A78-9EB7-582F6C7736AF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145C17F-B426-4644-A1AC-17C3563B9A3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92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BE58DCD-4890-4263-90E8-A76E757CE00F}"/>
              </a:ext>
            </a:extLst>
          </p:cNvPr>
          <p:cNvGrpSpPr/>
          <p:nvPr/>
        </p:nvGrpSpPr>
        <p:grpSpPr>
          <a:xfrm>
            <a:off x="388918" y="2322286"/>
            <a:ext cx="5329710" cy="2820307"/>
            <a:chOff x="563090" y="3506107"/>
            <a:chExt cx="5242624" cy="197031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9" name="Flowchart: Punched Tape 8">
              <a:extLst>
                <a:ext uri="{FF2B5EF4-FFF2-40B4-BE49-F238E27FC236}">
                  <a16:creationId xmlns:a16="http://schemas.microsoft.com/office/drawing/2014/main" id="{07A88825-BA09-4493-88D9-A10CE459E5DE}"/>
                </a:ext>
              </a:extLst>
            </p:cNvPr>
            <p:cNvSpPr/>
            <p:nvPr/>
          </p:nvSpPr>
          <p:spPr>
            <a:xfrm>
              <a:off x="809833" y="3506107"/>
              <a:ext cx="4995881" cy="1970314"/>
            </a:xfrm>
            <a:prstGeom prst="flowChartPunchedTape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bn-BD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B3D70A3-163C-417B-B7FE-FCEE8C094FBE}"/>
                </a:ext>
              </a:extLst>
            </p:cNvPr>
            <p:cNvSpPr/>
            <p:nvPr/>
          </p:nvSpPr>
          <p:spPr>
            <a:xfrm>
              <a:off x="563090" y="4018643"/>
              <a:ext cx="5155538" cy="774065"/>
            </a:xfrm>
            <a:prstGeom prst="rect">
              <a:avLst/>
            </a:prstGeom>
            <a:grp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bn-BD" sz="6600" b="1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সবাইকে শুভেচ্ছা </a:t>
              </a:r>
              <a:endParaRPr lang="en-US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4A6EF886-1349-4460-8E43-4E9F7375D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745588"/>
            <a:ext cx="5121343" cy="57396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FF729F4-9AA9-4CC7-B158-81F59E3E1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937" y="745589"/>
            <a:ext cx="1368177" cy="553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2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900B483-66E5-427A-9AD7-F8B21BA49399}"/>
              </a:ext>
            </a:extLst>
          </p:cNvPr>
          <p:cNvSpPr txBox="1"/>
          <p:nvPr/>
        </p:nvSpPr>
        <p:spPr>
          <a:xfrm>
            <a:off x="1061319" y="2400822"/>
            <a:ext cx="4434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মাঠে মাঠে চরে গরু</a:t>
            </a:r>
          </a:p>
          <a:p>
            <a:pPr algn="l"/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92F46C-42A7-4440-B97F-EE4C6D4A7B3B}"/>
              </a:ext>
            </a:extLst>
          </p:cNvPr>
          <p:cNvSpPr txBox="1"/>
          <p:nvPr/>
        </p:nvSpPr>
        <p:spPr>
          <a:xfrm>
            <a:off x="992871" y="5592503"/>
            <a:ext cx="3494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 ভাই ধরে মাছ </a:t>
            </a:r>
            <a:endParaRPr lang="en-US" sz="3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en-US" sz="28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5E5B55-383F-413A-9227-52EBA36F8B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656" y="130707"/>
            <a:ext cx="4738025" cy="23808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37B73AC-3596-4FC4-A643-3E6556F943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381" y="3104122"/>
            <a:ext cx="3988224" cy="227011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AF2E6AE-24F5-44EC-B3C5-B26D9BBB13E2}"/>
              </a:ext>
            </a:extLst>
          </p:cNvPr>
          <p:cNvSpPr txBox="1"/>
          <p:nvPr/>
        </p:nvSpPr>
        <p:spPr>
          <a:xfrm>
            <a:off x="6869867" y="2299623"/>
            <a:ext cx="4434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নদি বয়ে যায় </a:t>
            </a:r>
          </a:p>
          <a:p>
            <a:pPr algn="l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5AED28-6D3A-4B63-A47D-DE6DF155CBC6}"/>
              </a:ext>
            </a:extLst>
          </p:cNvPr>
          <p:cNvSpPr txBox="1"/>
          <p:nvPr/>
        </p:nvSpPr>
        <p:spPr>
          <a:xfrm>
            <a:off x="6830779" y="5618490"/>
            <a:ext cx="4434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মেঘের ছায়ায় </a:t>
            </a: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l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F950E3-D980-4952-AC4E-BE73C1F15C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60" y="277815"/>
            <a:ext cx="3704875" cy="20487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B002F83-707B-40DD-9769-3A17EC4327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26" y="3000987"/>
            <a:ext cx="3784660" cy="227011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74051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1A0B16AC-E143-4BCF-B5EB-ED51A5F9CD10}"/>
              </a:ext>
            </a:extLst>
          </p:cNvPr>
          <p:cNvGrpSpPr/>
          <p:nvPr/>
        </p:nvGrpSpPr>
        <p:grpSpPr>
          <a:xfrm>
            <a:off x="2513055" y="1167618"/>
            <a:ext cx="6729419" cy="5043433"/>
            <a:chOff x="2513055" y="1167618"/>
            <a:chExt cx="6729419" cy="504343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18997C6-880D-4249-A551-9285822B748A}"/>
                </a:ext>
              </a:extLst>
            </p:cNvPr>
            <p:cNvGrpSpPr/>
            <p:nvPr/>
          </p:nvGrpSpPr>
          <p:grpSpPr>
            <a:xfrm>
              <a:off x="2513055" y="1167618"/>
              <a:ext cx="6729419" cy="5043433"/>
              <a:chOff x="2513055" y="242847"/>
              <a:chExt cx="7165889" cy="5564103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DB7B894F-54BC-4576-B56E-792DDC4F3F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3055" y="242847"/>
                <a:ext cx="7165889" cy="5564103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3CDBA4FE-5DFA-46BE-A876-223F6C42C0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393301">
                <a:off x="3271972" y="537926"/>
                <a:ext cx="5648053" cy="4049546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152400" dist="12000" dir="900000" sy="98000" kx="110000" ky="200000" algn="tl" rotWithShape="0">
                  <a:srgbClr val="000000">
                    <a:alpha val="30000"/>
                  </a:srgbClr>
                </a:outerShdw>
              </a:effectLst>
              <a:scene3d>
                <a:camera prst="perspectiveRelaxed">
                  <a:rot lat="19800000" lon="1200000" rev="20820000"/>
                </a:camera>
                <a:lightRig rig="threePt" dir="t"/>
              </a:scene3d>
              <a:sp3d contourW="6350" prstMaterial="matte">
                <a:bevelT w="101600" h="101600"/>
                <a:contourClr>
                  <a:srgbClr val="969696"/>
                </a:contourClr>
              </a:sp3d>
            </p:spPr>
          </p:pic>
        </p:grp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B5F1AE9-E04D-4D6D-AD61-DD9C24B626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783676">
              <a:off x="2723124" y="1481983"/>
              <a:ext cx="1463039" cy="109728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C576F7C-0247-4000-BF5E-CF49DA2928C4}"/>
              </a:ext>
            </a:extLst>
          </p:cNvPr>
          <p:cNvSpPr txBox="1"/>
          <p:nvPr/>
        </p:nvSpPr>
        <p:spPr>
          <a:xfrm>
            <a:off x="3875715" y="2417239"/>
            <a:ext cx="39459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বইয়ের </a:t>
            </a:r>
          </a:p>
          <a:p>
            <a:pPr algn="ctr"/>
            <a:r>
              <a:rPr lang="bn-BD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পৃষ্ঠা খোলো।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01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9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03C250-DC69-4023-9E33-9A097F2E3B26}"/>
              </a:ext>
            </a:extLst>
          </p:cNvPr>
          <p:cNvSpPr txBox="1"/>
          <p:nvPr/>
        </p:nvSpPr>
        <p:spPr>
          <a:xfrm>
            <a:off x="1746676" y="717727"/>
            <a:ext cx="7802326" cy="166199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	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 কবিতাটি আবৃত্তি।</a:t>
            </a:r>
          </a:p>
          <a:p>
            <a:pPr algn="l"/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দলে ,জোড়ায় ও একাকি  আবৃত্তি।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CFFD6CFD-2651-4F50-A832-98DCDEB2C37D}"/>
              </a:ext>
            </a:extLst>
          </p:cNvPr>
          <p:cNvSpPr/>
          <p:nvPr/>
        </p:nvSpPr>
        <p:spPr>
          <a:xfrm>
            <a:off x="3384337" y="843983"/>
            <a:ext cx="340640" cy="472784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B146B2-64D9-4465-824B-5A160A7FA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360" y="2568397"/>
            <a:ext cx="5953126" cy="3571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4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9F0E31C4-5890-4F60-BE28-72A2CAD0F8CF}"/>
              </a:ext>
            </a:extLst>
          </p:cNvPr>
          <p:cNvGrpSpPr/>
          <p:nvPr/>
        </p:nvGrpSpPr>
        <p:grpSpPr>
          <a:xfrm>
            <a:off x="2428293" y="86117"/>
            <a:ext cx="6223338" cy="2344908"/>
            <a:chOff x="3175208" y="1957398"/>
            <a:chExt cx="4206240" cy="2182508"/>
          </a:xfrm>
        </p:grpSpPr>
        <p:sp>
          <p:nvSpPr>
            <p:cNvPr id="4" name="Scroll: Horizontal 3">
              <a:extLst>
                <a:ext uri="{FF2B5EF4-FFF2-40B4-BE49-F238E27FC236}">
                  <a16:creationId xmlns:a16="http://schemas.microsoft.com/office/drawing/2014/main" id="{2B8DF880-6FBF-45E3-8329-1DEA6389664C}"/>
                </a:ext>
              </a:extLst>
            </p:cNvPr>
            <p:cNvSpPr/>
            <p:nvPr/>
          </p:nvSpPr>
          <p:spPr>
            <a:xfrm>
              <a:off x="3175208" y="1957398"/>
              <a:ext cx="4206240" cy="1631852"/>
            </a:xfrm>
            <a:prstGeom prst="horizontalScroll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DE8B4D5-A894-4D60-894B-9DE096B29FCA}"/>
                </a:ext>
              </a:extLst>
            </p:cNvPr>
            <p:cNvSpPr txBox="1"/>
            <p:nvPr/>
          </p:nvSpPr>
          <p:spPr>
            <a:xfrm>
              <a:off x="3449449" y="2335202"/>
              <a:ext cx="3854548" cy="1804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bn-BD" sz="6000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শব্দের অর্থ জেনে নিই</a:t>
              </a:r>
              <a:endParaRPr lang="en-US" sz="6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88D61E6-E7CE-45BC-9F1C-9A09E37210D7}"/>
              </a:ext>
            </a:extLst>
          </p:cNvPr>
          <p:cNvGrpSpPr/>
          <p:nvPr/>
        </p:nvGrpSpPr>
        <p:grpSpPr>
          <a:xfrm>
            <a:off x="860275" y="3086722"/>
            <a:ext cx="2722964" cy="923330"/>
            <a:chOff x="860275" y="3086722"/>
            <a:chExt cx="2722964" cy="92333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F4BE717-D3C4-44D6-AFCC-6B4D792B1E01}"/>
                </a:ext>
              </a:extLst>
            </p:cNvPr>
            <p:cNvSpPr txBox="1"/>
            <p:nvPr/>
          </p:nvSpPr>
          <p:spPr>
            <a:xfrm>
              <a:off x="860275" y="3086722"/>
              <a:ext cx="208663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bn-BD" sz="5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শেফালি</a:t>
              </a:r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70472351-1BE8-47E6-998B-D2CA98380D15}"/>
                </a:ext>
              </a:extLst>
            </p:cNvPr>
            <p:cNvSpPr/>
            <p:nvPr/>
          </p:nvSpPr>
          <p:spPr>
            <a:xfrm>
              <a:off x="3115854" y="3386198"/>
              <a:ext cx="467385" cy="434420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9F4B231-69C6-4650-BF72-7FF678D7E32D}"/>
              </a:ext>
            </a:extLst>
          </p:cNvPr>
          <p:cNvGrpSpPr/>
          <p:nvPr/>
        </p:nvGrpSpPr>
        <p:grpSpPr>
          <a:xfrm>
            <a:off x="1530898" y="4593420"/>
            <a:ext cx="2057831" cy="923330"/>
            <a:chOff x="1530898" y="4593420"/>
            <a:chExt cx="2057831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06A96A2-8703-4D97-9CF0-372E98E60E3B}"/>
                </a:ext>
              </a:extLst>
            </p:cNvPr>
            <p:cNvSpPr txBox="1"/>
            <p:nvPr/>
          </p:nvSpPr>
          <p:spPr>
            <a:xfrm>
              <a:off x="1530898" y="4593420"/>
              <a:ext cx="14543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bn-BD" sz="5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নাও</a:t>
              </a:r>
              <a:r>
                <a:rPr lang="bn-BD" sz="5400" dirty="0"/>
                <a:t> </a:t>
              </a:r>
              <a:r>
                <a:rPr lang="bn-BD" sz="2800" dirty="0"/>
                <a:t> </a:t>
              </a:r>
              <a:endParaRPr lang="en-US" sz="2800" dirty="0"/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A768CF21-FDD1-48A9-80DA-DAD321DA8A90}"/>
                </a:ext>
              </a:extLst>
            </p:cNvPr>
            <p:cNvSpPr/>
            <p:nvPr/>
          </p:nvSpPr>
          <p:spPr>
            <a:xfrm>
              <a:off x="3121344" y="4837875"/>
              <a:ext cx="467385" cy="434420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43A8470A-E446-4D29-8EEF-2B21907F8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604" y="2679636"/>
            <a:ext cx="2295413" cy="14856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B6E746E-1372-4534-B491-27648D1D5514}"/>
              </a:ext>
            </a:extLst>
          </p:cNvPr>
          <p:cNvGrpSpPr/>
          <p:nvPr/>
        </p:nvGrpSpPr>
        <p:grpSpPr>
          <a:xfrm>
            <a:off x="6607382" y="3280242"/>
            <a:ext cx="3379336" cy="769441"/>
            <a:chOff x="6607382" y="3280242"/>
            <a:chExt cx="3379336" cy="76944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752CF99-E7D2-4790-84F0-6BDD6BF8D464}"/>
                </a:ext>
              </a:extLst>
            </p:cNvPr>
            <p:cNvSpPr txBox="1"/>
            <p:nvPr/>
          </p:nvSpPr>
          <p:spPr>
            <a:xfrm>
              <a:off x="7776940" y="3280242"/>
              <a:ext cx="2209778" cy="76944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lang="bn-BD" sz="4400" b="1" i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শিউলি ফুল</a:t>
              </a:r>
              <a:endParaRPr lang="en-US" sz="4400" b="1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2" name="Arrow: Right 21">
              <a:extLst>
                <a:ext uri="{FF2B5EF4-FFF2-40B4-BE49-F238E27FC236}">
                  <a16:creationId xmlns:a16="http://schemas.microsoft.com/office/drawing/2014/main" id="{93A11A6C-041F-43A6-B6D9-C4313F1B66DC}"/>
                </a:ext>
              </a:extLst>
            </p:cNvPr>
            <p:cNvSpPr/>
            <p:nvPr/>
          </p:nvSpPr>
          <p:spPr>
            <a:xfrm>
              <a:off x="6607382" y="3414402"/>
              <a:ext cx="509681" cy="395477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AE10916-FF2C-4085-BF5A-1F5AF7C4B24A}"/>
              </a:ext>
            </a:extLst>
          </p:cNvPr>
          <p:cNvGrpSpPr/>
          <p:nvPr/>
        </p:nvGrpSpPr>
        <p:grpSpPr>
          <a:xfrm>
            <a:off x="6734031" y="4934290"/>
            <a:ext cx="2636010" cy="769441"/>
            <a:chOff x="6734031" y="4934290"/>
            <a:chExt cx="2636010" cy="769441"/>
          </a:xfrm>
        </p:grpSpPr>
        <p:sp>
          <p:nvSpPr>
            <p:cNvPr id="23" name="Arrow: Right 22">
              <a:extLst>
                <a:ext uri="{FF2B5EF4-FFF2-40B4-BE49-F238E27FC236}">
                  <a16:creationId xmlns:a16="http://schemas.microsoft.com/office/drawing/2014/main" id="{8FA7FD39-EBAC-483D-9728-BC5C8BE7AFD4}"/>
                </a:ext>
              </a:extLst>
            </p:cNvPr>
            <p:cNvSpPr/>
            <p:nvPr/>
          </p:nvSpPr>
          <p:spPr>
            <a:xfrm>
              <a:off x="6734031" y="5121273"/>
              <a:ext cx="509681" cy="395477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18AE54D-406D-4F28-B325-28E23FF80835}"/>
                </a:ext>
              </a:extLst>
            </p:cNvPr>
            <p:cNvSpPr txBox="1"/>
            <p:nvPr/>
          </p:nvSpPr>
          <p:spPr>
            <a:xfrm>
              <a:off x="7915314" y="4934290"/>
              <a:ext cx="1454727" cy="76944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lang="bn-BD" sz="4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নৌকা</a:t>
              </a:r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75E8649F-9E7B-4839-BA7C-46507B8B30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017" y="4402337"/>
            <a:ext cx="2286000" cy="1714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1893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51CA90-471A-4B2A-BF34-9126A524F5EB}"/>
              </a:ext>
            </a:extLst>
          </p:cNvPr>
          <p:cNvSpPr txBox="1"/>
          <p:nvPr/>
        </p:nvSpPr>
        <p:spPr>
          <a:xfrm>
            <a:off x="4171070" y="120407"/>
            <a:ext cx="3221500" cy="92333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CB27E2-895E-472A-826F-FAB8F59E2B15}"/>
              </a:ext>
            </a:extLst>
          </p:cNvPr>
          <p:cNvSpPr txBox="1"/>
          <p:nvPr/>
        </p:nvSpPr>
        <p:spPr>
          <a:xfrm>
            <a:off x="844059" y="2944872"/>
            <a:ext cx="2926080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bn-BD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শাপলা দল 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BE0AE088-1EAA-40F3-8F1B-F2D4F4E66BB3}"/>
              </a:ext>
            </a:extLst>
          </p:cNvPr>
          <p:cNvSpPr/>
          <p:nvPr/>
        </p:nvSpPr>
        <p:spPr>
          <a:xfrm>
            <a:off x="3882683" y="3101385"/>
            <a:ext cx="555676" cy="51797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0E2640-1687-44E4-85A0-63C3387A9507}"/>
              </a:ext>
            </a:extLst>
          </p:cNvPr>
          <p:cNvSpPr txBox="1"/>
          <p:nvPr/>
        </p:nvSpPr>
        <p:spPr>
          <a:xfrm>
            <a:off x="844059" y="5022775"/>
            <a:ext cx="2926079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 দল 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41D82C0-F7BC-4A5C-946D-B63087EC9B2C}"/>
              </a:ext>
            </a:extLst>
          </p:cNvPr>
          <p:cNvSpPr/>
          <p:nvPr/>
        </p:nvSpPr>
        <p:spPr>
          <a:xfrm>
            <a:off x="3875649" y="5104183"/>
            <a:ext cx="555676" cy="54435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91C080-6D9B-45F4-8789-D04226A14154}"/>
              </a:ext>
            </a:extLst>
          </p:cNvPr>
          <p:cNvSpPr txBox="1"/>
          <p:nvPr/>
        </p:nvSpPr>
        <p:spPr>
          <a:xfrm>
            <a:off x="4597792" y="2698652"/>
            <a:ext cx="43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2A0F27-44BD-4550-BC55-010D0BE5E6DD}"/>
              </a:ext>
            </a:extLst>
          </p:cNvPr>
          <p:cNvSpPr txBox="1"/>
          <p:nvPr/>
        </p:nvSpPr>
        <p:spPr>
          <a:xfrm>
            <a:off x="4597792" y="2698652"/>
            <a:ext cx="7179214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তারে কত ভালবাসি</a:t>
            </a:r>
          </a:p>
          <a:p>
            <a:pPr algn="l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 ঘাসের বুকে শেফালির হাসি 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4E9DE3-E3BD-4660-8A1B-7219ED195867}"/>
              </a:ext>
            </a:extLst>
          </p:cNvPr>
          <p:cNvSpPr txBox="1"/>
          <p:nvPr/>
        </p:nvSpPr>
        <p:spPr>
          <a:xfrm>
            <a:off x="4597792" y="4745777"/>
            <a:ext cx="7179214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মাঠে মাঠে চরে গরু নদি বয়ে যায় </a:t>
            </a:r>
          </a:p>
          <a:p>
            <a:pPr algn="l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 ভাই ধরে মাছ মেঘের ছায়ায়।  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4AA59-4B26-4BF2-90BA-BE511CE30E55}"/>
              </a:ext>
            </a:extLst>
          </p:cNvPr>
          <p:cNvSpPr txBox="1"/>
          <p:nvPr/>
        </p:nvSpPr>
        <p:spPr>
          <a:xfrm>
            <a:off x="3770138" y="1344023"/>
            <a:ext cx="4325702" cy="707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কবিতা আবৃত্তি করি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3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  <p:bldP spid="12" grpId="0" animBg="1"/>
      <p:bldP spid="13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0328FA-3A9E-40D4-B060-0C5DE4462517}"/>
              </a:ext>
            </a:extLst>
          </p:cNvPr>
          <p:cNvSpPr txBox="1"/>
          <p:nvPr/>
        </p:nvSpPr>
        <p:spPr>
          <a:xfrm>
            <a:off x="4206459" y="592142"/>
            <a:ext cx="4965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শূন্যস্থান পূরণ করঃ 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9DF07A-315B-4A5F-9ABA-1AFB0FB183AE}"/>
              </a:ext>
            </a:extLst>
          </p:cNvPr>
          <p:cNvSpPr txBox="1"/>
          <p:nvPr/>
        </p:nvSpPr>
        <p:spPr>
          <a:xfrm>
            <a:off x="934273" y="3959913"/>
            <a:ext cx="7391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ক .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কোন কাজকে ..................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করব না</a:t>
            </a:r>
            <a:endParaRPr lang="bn-BD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D77A52-D62B-47EB-8F20-400B359EB882}"/>
              </a:ext>
            </a:extLst>
          </p:cNvPr>
          <p:cNvSpPr txBox="1"/>
          <p:nvPr/>
        </p:nvSpPr>
        <p:spPr>
          <a:xfrm>
            <a:off x="2072581" y="5070438"/>
            <a:ext cx="6659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খ.সারা  ..................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খেলা করনা।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1FE538-1490-4C2F-86A2-D58DAA3D6546}"/>
              </a:ext>
            </a:extLst>
          </p:cNvPr>
          <p:cNvSpPr txBox="1"/>
          <p:nvPr/>
        </p:nvSpPr>
        <p:spPr>
          <a:xfrm>
            <a:off x="4206459" y="2251757"/>
            <a:ext cx="111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হেলা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ABCD78-71FE-4E2E-B80F-9809C1D09A88}"/>
              </a:ext>
            </a:extLst>
          </p:cNvPr>
          <p:cNvSpPr txBox="1"/>
          <p:nvPr/>
        </p:nvSpPr>
        <p:spPr>
          <a:xfrm>
            <a:off x="6445135" y="2251757"/>
            <a:ext cx="105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বেলা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88AF4B-5372-4D2F-A243-F5F10B35A870}"/>
              </a:ext>
            </a:extLst>
          </p:cNvPr>
          <p:cNvSpPr txBox="1"/>
          <p:nvPr/>
        </p:nvSpPr>
        <p:spPr>
          <a:xfrm>
            <a:off x="4206459" y="2237468"/>
            <a:ext cx="1195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হেলা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9FB617-8B0A-4A21-8280-843E742D269D}"/>
              </a:ext>
            </a:extLst>
          </p:cNvPr>
          <p:cNvSpPr txBox="1"/>
          <p:nvPr/>
        </p:nvSpPr>
        <p:spPr>
          <a:xfrm>
            <a:off x="6445135" y="2268420"/>
            <a:ext cx="1252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8589E5-3F06-496E-BB12-BFF849F7B060}"/>
              </a:ext>
            </a:extLst>
          </p:cNvPr>
          <p:cNvSpPr txBox="1"/>
          <p:nvPr/>
        </p:nvSpPr>
        <p:spPr>
          <a:xfrm>
            <a:off x="2072581" y="2234175"/>
            <a:ext cx="111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7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22222E-6 L -0.15573 0.3930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86" y="1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3" grpId="0"/>
      <p:bldP spid="18" grpId="0"/>
      <p:bldP spid="23" grpId="0"/>
      <p:bldP spid="2" grpId="0"/>
      <p:bldP spid="2" grpId="1"/>
      <p:bldP spid="4" grpId="0"/>
      <p:bldP spid="4" grpId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9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>
            <a:extLst>
              <a:ext uri="{FF2B5EF4-FFF2-40B4-BE49-F238E27FC236}">
                <a16:creationId xmlns:a16="http://schemas.microsoft.com/office/drawing/2014/main" id="{8277C6C2-9FD5-48E6-8F85-98ED762D68E5}"/>
              </a:ext>
            </a:extLst>
          </p:cNvPr>
          <p:cNvSpPr/>
          <p:nvPr/>
        </p:nvSpPr>
        <p:spPr>
          <a:xfrm>
            <a:off x="3727113" y="372360"/>
            <a:ext cx="5516900" cy="2303139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837B16-E233-45D5-8464-DE82E4FC3B50}"/>
              </a:ext>
            </a:extLst>
          </p:cNvPr>
          <p:cNvSpPr txBox="1"/>
          <p:nvPr/>
        </p:nvSpPr>
        <p:spPr>
          <a:xfrm>
            <a:off x="3507545" y="3417899"/>
            <a:ext cx="4496972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4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.গরু কোথায় চরে? </a:t>
            </a:r>
            <a:endParaRPr lang="en-US" sz="4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46C89F-494B-464F-A7CA-128EB9AD551D}"/>
              </a:ext>
            </a:extLst>
          </p:cNvPr>
          <p:cNvSpPr txBox="1"/>
          <p:nvPr/>
        </p:nvSpPr>
        <p:spPr>
          <a:xfrm>
            <a:off x="3507545" y="4702811"/>
            <a:ext cx="5879343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4800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 কোথায় মাছ ধরে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BD" sz="4800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2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Vert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2A335331-4413-40E7-90F7-51FC0D2A098B}"/>
              </a:ext>
            </a:extLst>
          </p:cNvPr>
          <p:cNvGrpSpPr/>
          <p:nvPr/>
        </p:nvGrpSpPr>
        <p:grpSpPr>
          <a:xfrm>
            <a:off x="1639278" y="0"/>
            <a:ext cx="7838550" cy="6295572"/>
            <a:chOff x="1769907" y="203476"/>
            <a:chExt cx="8462664" cy="6342467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75D93869-A1A2-4142-B0CF-C00F65A418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9907" y="203476"/>
              <a:ext cx="8462664" cy="634246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1507A39B-F822-4B89-9651-6EC58DCA8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21925">
              <a:off x="3574704" y="1647874"/>
              <a:ext cx="5823353" cy="3935073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85DE2D71-3994-4DC7-8F65-112F40978C9D}"/>
              </a:ext>
            </a:extLst>
          </p:cNvPr>
          <p:cNvSpPr/>
          <p:nvPr/>
        </p:nvSpPr>
        <p:spPr>
          <a:xfrm>
            <a:off x="6003633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1651DE2-4263-4D8D-A3D9-BD9E073A7A4B}"/>
              </a:ext>
            </a:extLst>
          </p:cNvPr>
          <p:cNvSpPr/>
          <p:nvPr/>
        </p:nvSpPr>
        <p:spPr>
          <a:xfrm rot="392127">
            <a:off x="4464810" y="2919040"/>
            <a:ext cx="29690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9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81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F673D2-E06F-408F-A7B2-17CE9868DCEE}"/>
              </a:ext>
            </a:extLst>
          </p:cNvPr>
          <p:cNvSpPr txBox="1"/>
          <p:nvPr/>
        </p:nvSpPr>
        <p:spPr>
          <a:xfrm>
            <a:off x="1643573" y="1938833"/>
            <a:ext cx="3882684" cy="1172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ibbon: Tilted Up 2">
            <a:extLst>
              <a:ext uri="{FF2B5EF4-FFF2-40B4-BE49-F238E27FC236}">
                <a16:creationId xmlns:a16="http://schemas.microsoft.com/office/drawing/2014/main" id="{675FD9E7-B21E-4230-ADC0-1601C6D0D7CA}"/>
              </a:ext>
            </a:extLst>
          </p:cNvPr>
          <p:cNvSpPr/>
          <p:nvPr/>
        </p:nvSpPr>
        <p:spPr>
          <a:xfrm>
            <a:off x="3211397" y="232648"/>
            <a:ext cx="5285489" cy="1668483"/>
          </a:xfrm>
          <a:prstGeom prst="ribbon2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শিক্ষক পরিচিতি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9FD3CCF-7724-4563-846B-2A6619CE5C00}"/>
              </a:ext>
            </a:extLst>
          </p:cNvPr>
          <p:cNvGrpSpPr/>
          <p:nvPr/>
        </p:nvGrpSpPr>
        <p:grpSpPr>
          <a:xfrm>
            <a:off x="1432682" y="2524892"/>
            <a:ext cx="9115745" cy="3956590"/>
            <a:chOff x="2114842" y="1938833"/>
            <a:chExt cx="7609504" cy="352485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BE704FF-06E7-4294-B910-980CB0D5BCEE}"/>
                </a:ext>
              </a:extLst>
            </p:cNvPr>
            <p:cNvSpPr txBox="1"/>
            <p:nvPr/>
          </p:nvSpPr>
          <p:spPr>
            <a:xfrm>
              <a:off x="3962402" y="2293585"/>
              <a:ext cx="5761944" cy="22757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সেলিনা 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আখতার</a:t>
              </a:r>
            </a:p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</a:t>
              </a:r>
            </a:p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বেড়বাড়ী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সরকারি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প্রাথমিক বিদ্যালয়। </a:t>
              </a:r>
            </a:p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সদর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ঝিনাইদহ।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D158201-5913-4264-A668-66910AC916CF}"/>
                </a:ext>
              </a:extLst>
            </p:cNvPr>
            <p:cNvSpPr/>
            <p:nvPr/>
          </p:nvSpPr>
          <p:spPr>
            <a:xfrm>
              <a:off x="2531005" y="2170139"/>
              <a:ext cx="128753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BD" sz="5400" b="0" cap="none" spc="0" dirty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নামঃ</a:t>
              </a:r>
              <a:endPara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ectangle: Diagonal Corners Snipped 3">
              <a:extLst>
                <a:ext uri="{FF2B5EF4-FFF2-40B4-BE49-F238E27FC236}">
                  <a16:creationId xmlns:a16="http://schemas.microsoft.com/office/drawing/2014/main" id="{07FB501D-2286-424E-BAEC-CB762D98045E}"/>
                </a:ext>
              </a:extLst>
            </p:cNvPr>
            <p:cNvSpPr/>
            <p:nvPr/>
          </p:nvSpPr>
          <p:spPr>
            <a:xfrm>
              <a:off x="2114842" y="1938833"/>
              <a:ext cx="7609504" cy="3524851"/>
            </a:xfrm>
            <a:prstGeom prst="snip2DiagRect">
              <a:avLst>
                <a:gd name="adj1" fmla="val 5982"/>
                <a:gd name="adj2" fmla="val 16667"/>
              </a:avLst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3E2ABB7F-0A4C-4E4A-9961-92ECAD73ED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886" y="2455498"/>
            <a:ext cx="1768866" cy="19470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7848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E2A7E0"/>
            </a:gs>
            <a:gs pos="5000">
              <a:schemeClr val="accent5">
                <a:lumMod val="40000"/>
                <a:lumOff val="60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croll: Horizontal 6">
            <a:extLst>
              <a:ext uri="{FF2B5EF4-FFF2-40B4-BE49-F238E27FC236}">
                <a16:creationId xmlns:a16="http://schemas.microsoft.com/office/drawing/2014/main" id="{FCA555E8-5D20-4DAB-ADEE-F8864FF87CF6}"/>
              </a:ext>
            </a:extLst>
          </p:cNvPr>
          <p:cNvSpPr/>
          <p:nvPr/>
        </p:nvSpPr>
        <p:spPr>
          <a:xfrm>
            <a:off x="3282184" y="390200"/>
            <a:ext cx="4525385" cy="2093405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60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330655-7D7D-4620-898B-A935371463AE}"/>
              </a:ext>
            </a:extLst>
          </p:cNvPr>
          <p:cNvSpPr txBox="1"/>
          <p:nvPr/>
        </p:nvSpPr>
        <p:spPr>
          <a:xfrm>
            <a:off x="4009728" y="2789346"/>
            <a:ext cx="3797841" cy="255454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BD" sz="4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  বাংলা</a:t>
            </a:r>
          </a:p>
          <a:p>
            <a:pPr algn="l"/>
            <a:r>
              <a:rPr lang="bn-BD" sz="4000" b="1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    দ্বিতীয়</a:t>
            </a:r>
            <a:endParaRPr lang="bn-BD" sz="4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BD" sz="4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পৃষ্ঠাঃ     ১২</a:t>
            </a:r>
          </a:p>
          <a:p>
            <a:pPr algn="l"/>
            <a:r>
              <a:rPr lang="bn-BD" sz="4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  ৪০</a:t>
            </a:r>
            <a:endParaRPr lang="en-US" sz="4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2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9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>
            <a:extLst>
              <a:ext uri="{FF2B5EF4-FFF2-40B4-BE49-F238E27FC236}">
                <a16:creationId xmlns:a16="http://schemas.microsoft.com/office/drawing/2014/main" id="{C5593E71-4971-4333-A136-003B266E9B6D}"/>
              </a:ext>
            </a:extLst>
          </p:cNvPr>
          <p:cNvSpPr/>
          <p:nvPr/>
        </p:nvSpPr>
        <p:spPr>
          <a:xfrm>
            <a:off x="3290064" y="171995"/>
            <a:ext cx="5810393" cy="1755279"/>
          </a:xfrm>
          <a:prstGeom prst="flowChartDecision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3CB03B0-5126-454F-B3DA-2226B9C40541}"/>
              </a:ext>
            </a:extLst>
          </p:cNvPr>
          <p:cNvGrpSpPr/>
          <p:nvPr/>
        </p:nvGrpSpPr>
        <p:grpSpPr>
          <a:xfrm>
            <a:off x="1955410" y="2743389"/>
            <a:ext cx="8595360" cy="3579704"/>
            <a:chOff x="3058271" y="2469403"/>
            <a:chExt cx="7754871" cy="3844246"/>
          </a:xfrm>
        </p:grpSpPr>
        <p:sp>
          <p:nvSpPr>
            <p:cNvPr id="4" name="Arrow: Pentagon 3">
              <a:extLst>
                <a:ext uri="{FF2B5EF4-FFF2-40B4-BE49-F238E27FC236}">
                  <a16:creationId xmlns:a16="http://schemas.microsoft.com/office/drawing/2014/main" id="{4B38A064-EBF4-402E-AD60-55A5B588DB47}"/>
                </a:ext>
              </a:extLst>
            </p:cNvPr>
            <p:cNvSpPr/>
            <p:nvPr/>
          </p:nvSpPr>
          <p:spPr>
            <a:xfrm>
              <a:off x="3058271" y="2469403"/>
              <a:ext cx="7754871" cy="3844246"/>
            </a:xfrm>
            <a:prstGeom prst="homePlat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AB7846A-E8D4-49BD-A65B-DB18397B0957}"/>
                </a:ext>
              </a:extLst>
            </p:cNvPr>
            <p:cNvSpPr txBox="1"/>
            <p:nvPr/>
          </p:nvSpPr>
          <p:spPr>
            <a:xfrm>
              <a:off x="3684280" y="2990580"/>
              <a:ext cx="5402717" cy="307384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bn-BD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২.2.1 কবিতা শুনে বুঝতে পারবে।</a:t>
              </a:r>
            </a:p>
            <a:p>
              <a:pPr algn="l"/>
              <a:r>
                <a:rPr lang="bn-BD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২.1.2 </a:t>
              </a:r>
              <a:r>
                <a:rPr lang="en-US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কবিতা আব</a:t>
              </a:r>
              <a:r>
                <a:rPr lang="as-IN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ৃ</a:t>
              </a:r>
              <a:r>
                <a:rPr lang="en-US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as-IN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as-IN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en-US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as-IN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en-US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ে পারবে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</a:p>
            <a:p>
              <a:pPr algn="l"/>
              <a:r>
                <a:rPr lang="en-US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২.1.2 </a:t>
              </a:r>
              <a:r>
                <a:rPr lang="bn-BD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প্রমিত উচ্চার</a:t>
              </a:r>
              <a:r>
                <a:rPr lang="en-US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ণ</a:t>
              </a:r>
              <a:r>
                <a:rPr lang="bn-BD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ে কবিতা পড়তে </a:t>
              </a:r>
            </a:p>
            <a:p>
              <a:pPr algn="l"/>
              <a:r>
                <a:rPr lang="bn-BD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পারবে। </a:t>
              </a:r>
            </a:p>
            <a:p>
              <a:pPr algn="l"/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95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82EF500-4623-4B31-855E-F24CEC65FB4D}"/>
              </a:ext>
            </a:extLst>
          </p:cNvPr>
          <p:cNvGrpSpPr/>
          <p:nvPr/>
        </p:nvGrpSpPr>
        <p:grpSpPr>
          <a:xfrm>
            <a:off x="3881976" y="82516"/>
            <a:ext cx="4879703" cy="1081313"/>
            <a:chOff x="3673454" y="312058"/>
            <a:chExt cx="4599689" cy="956330"/>
          </a:xfrm>
        </p:grpSpPr>
        <p:sp>
          <p:nvSpPr>
            <p:cNvPr id="4" name="Flowchart: Terminator 3">
              <a:extLst>
                <a:ext uri="{FF2B5EF4-FFF2-40B4-BE49-F238E27FC236}">
                  <a16:creationId xmlns:a16="http://schemas.microsoft.com/office/drawing/2014/main" id="{84BB2644-07D0-4C4F-9C83-86BEA54A07B3}"/>
                </a:ext>
              </a:extLst>
            </p:cNvPr>
            <p:cNvSpPr/>
            <p:nvPr/>
          </p:nvSpPr>
          <p:spPr>
            <a:xfrm>
              <a:off x="3673454" y="345058"/>
              <a:ext cx="4599689" cy="923330"/>
            </a:xfrm>
            <a:prstGeom prst="flowChartTerminator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067F51B-6957-461A-A8FD-7FFD606C943D}"/>
                </a:ext>
              </a:extLst>
            </p:cNvPr>
            <p:cNvSpPr/>
            <p:nvPr/>
          </p:nvSpPr>
          <p:spPr>
            <a:xfrm>
              <a:off x="4699552" y="312058"/>
              <a:ext cx="254749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BD" sz="5400" dirty="0">
                  <a:ln w="0"/>
                  <a:solidFill>
                    <a:schemeClr val="accent1">
                      <a:lumMod val="50000"/>
                    </a:schemeClr>
                  </a:soli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আবেগ সৃষ্টি</a:t>
              </a:r>
              <a:endParaRPr lang="en-US" sz="54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7A9A9A58-8DA5-4E8C-ADB6-1F915C1AD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46" y="1617785"/>
            <a:ext cx="4561352" cy="43750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4741566-E6D2-413B-B15C-AD13BE2A84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279" y="1434904"/>
            <a:ext cx="4752020" cy="48434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4DC5D7A-1778-4D89-B813-17F6047DD8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9003">
            <a:off x="8820631" y="2390616"/>
            <a:ext cx="3169075" cy="245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7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07F73033-3591-46F8-90E9-0B19214C2BA2}"/>
              </a:ext>
            </a:extLst>
          </p:cNvPr>
          <p:cNvGrpSpPr/>
          <p:nvPr/>
        </p:nvGrpSpPr>
        <p:grpSpPr>
          <a:xfrm>
            <a:off x="3541485" y="330708"/>
            <a:ext cx="5850479" cy="1949116"/>
            <a:chOff x="3541485" y="330708"/>
            <a:chExt cx="5850479" cy="1949116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DDCEC0F-1401-43B1-831F-5AF5ECDCCCD3}"/>
                </a:ext>
              </a:extLst>
            </p:cNvPr>
            <p:cNvSpPr/>
            <p:nvPr/>
          </p:nvSpPr>
          <p:spPr>
            <a:xfrm>
              <a:off x="3541485" y="330708"/>
              <a:ext cx="5850479" cy="1949116"/>
            </a:xfrm>
            <a:prstGeom prst="ellipse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2A34F2-F308-44E5-B5B0-790EF87E7CBB}"/>
                </a:ext>
              </a:extLst>
            </p:cNvPr>
            <p:cNvSpPr/>
            <p:nvPr/>
          </p:nvSpPr>
          <p:spPr>
            <a:xfrm>
              <a:off x="4231156" y="753434"/>
              <a:ext cx="4281715" cy="1107996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bn-BD" sz="6600" b="1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পাঠ ঘোষণা </a:t>
              </a:r>
              <a:endParaRPr lang="en-US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B9699D5-67E8-4FE5-8270-54624FF04802}"/>
              </a:ext>
            </a:extLst>
          </p:cNvPr>
          <p:cNvSpPr txBox="1"/>
          <p:nvPr/>
        </p:nvSpPr>
        <p:spPr>
          <a:xfrm>
            <a:off x="2207327" y="2862207"/>
            <a:ext cx="8329371" cy="1508105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শিরোণামঃ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দেশ.......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মেঘের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ছায়ায়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CF0B8F-75ED-4E77-A00F-A31414797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723" y="4572030"/>
            <a:ext cx="5741078" cy="195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71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36000">
              <a:schemeClr val="accent2">
                <a:lumMod val="40000"/>
                <a:lumOff val="6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79AF14-EAC9-43CC-B9AD-60F24B6215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85" y="1115824"/>
            <a:ext cx="4115269" cy="46263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1E1A75-6217-4585-A47D-05625E218F29}"/>
              </a:ext>
            </a:extLst>
          </p:cNvPr>
          <p:cNvSpPr txBox="1"/>
          <p:nvPr/>
        </p:nvSpPr>
        <p:spPr>
          <a:xfrm>
            <a:off x="5416061" y="2799471"/>
            <a:ext cx="5092505" cy="193899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আ,ন,ম বজলুর রশীদ</a:t>
            </a:r>
          </a:p>
          <a:p>
            <a:pPr algn="l"/>
            <a:r>
              <a:rPr lang="bn-BD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জন্মঃ ০৮ মে ১৯১১ ইং</a:t>
            </a:r>
          </a:p>
          <a:p>
            <a:pPr algn="l"/>
            <a:r>
              <a:rPr lang="bn-BD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মৃত্যুঃ০৮ ডিসেম্বের ১৯৮৬ ইং। </a:t>
            </a:r>
            <a:endParaRPr 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80DE8A33-E942-4D1D-935B-CC927DC187FC}"/>
              </a:ext>
            </a:extLst>
          </p:cNvPr>
          <p:cNvSpPr/>
          <p:nvPr/>
        </p:nvSpPr>
        <p:spPr>
          <a:xfrm>
            <a:off x="5022166" y="309490"/>
            <a:ext cx="4670474" cy="1322363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70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2BE033F-F5A5-408D-9D81-D27631801F0D}"/>
              </a:ext>
            </a:extLst>
          </p:cNvPr>
          <p:cNvGrpSpPr/>
          <p:nvPr/>
        </p:nvGrpSpPr>
        <p:grpSpPr>
          <a:xfrm>
            <a:off x="2909681" y="19851"/>
            <a:ext cx="5479576" cy="2215875"/>
            <a:chOff x="1786597" y="603981"/>
            <a:chExt cx="8257735" cy="1983545"/>
          </a:xfrm>
        </p:grpSpPr>
        <p:sp>
          <p:nvSpPr>
            <p:cNvPr id="2" name="Scroll: Horizontal 1">
              <a:extLst>
                <a:ext uri="{FF2B5EF4-FFF2-40B4-BE49-F238E27FC236}">
                  <a16:creationId xmlns:a16="http://schemas.microsoft.com/office/drawing/2014/main" id="{0A04F435-F95E-45A3-A09B-B6CDA86770C9}"/>
                </a:ext>
              </a:extLst>
            </p:cNvPr>
            <p:cNvSpPr/>
            <p:nvPr/>
          </p:nvSpPr>
          <p:spPr>
            <a:xfrm>
              <a:off x="1786597" y="603981"/>
              <a:ext cx="8257735" cy="1983545"/>
            </a:xfrm>
            <a:prstGeom prst="horizontalScroll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DA93EF5-00D5-44BF-B819-02033007C188}"/>
                </a:ext>
              </a:extLst>
            </p:cNvPr>
            <p:cNvSpPr/>
            <p:nvPr/>
          </p:nvSpPr>
          <p:spPr>
            <a:xfrm>
              <a:off x="2968285" y="1149087"/>
              <a:ext cx="5894363" cy="68839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bn-BD" sz="6000" b="1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পাঠ উপস্থাপন</a:t>
              </a:r>
              <a:endParaRPr lang="en-U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F2A9D39-7750-42B4-904C-9D93CA0600D2}"/>
              </a:ext>
            </a:extLst>
          </p:cNvPr>
          <p:cNvSpPr txBox="1"/>
          <p:nvPr/>
        </p:nvSpPr>
        <p:spPr>
          <a:xfrm>
            <a:off x="1127072" y="5129004"/>
            <a:ext cx="2046236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মাঠে গরু চরছে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970704-9DEE-4202-A3C7-D16FC39B2D91}"/>
              </a:ext>
            </a:extLst>
          </p:cNvPr>
          <p:cNvSpPr txBox="1"/>
          <p:nvPr/>
        </p:nvSpPr>
        <p:spPr>
          <a:xfrm>
            <a:off x="9340122" y="4844204"/>
            <a:ext cx="256017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শেফালি ফুল ফুটেছে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4C9D4A-B9F6-439C-BF49-F8BFC9B79BE7}"/>
              </a:ext>
            </a:extLst>
          </p:cNvPr>
          <p:cNvSpPr txBox="1"/>
          <p:nvPr/>
        </p:nvSpPr>
        <p:spPr>
          <a:xfrm>
            <a:off x="5255834" y="6077258"/>
            <a:ext cx="234929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জেলে মাছ ধরছে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84F99AC-1039-43D8-A469-3B0B1EE28B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604" y="2024347"/>
            <a:ext cx="3867950" cy="26167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B4A501F-09C0-4956-8F31-C6E3CAFE0C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46" y="2480749"/>
            <a:ext cx="4345964" cy="24032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C5E6523-84B6-48AC-88AF-FFB0D04050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840" y="3845571"/>
            <a:ext cx="3360334" cy="2215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880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8000">
              <a:schemeClr val="accent1">
                <a:lumMod val="45000"/>
                <a:lumOff val="55000"/>
              </a:schemeClr>
            </a:gs>
            <a:gs pos="9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589C137-93E4-455B-98C5-5DCCD042B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485" y="3707518"/>
            <a:ext cx="4356295" cy="217814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D53E51C-DCAE-457F-8BD7-676639FD517D}"/>
              </a:ext>
            </a:extLst>
          </p:cNvPr>
          <p:cNvSpPr txBox="1"/>
          <p:nvPr/>
        </p:nvSpPr>
        <p:spPr>
          <a:xfrm>
            <a:off x="728036" y="2857437"/>
            <a:ext cx="4787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 তারে </a:t>
            </a:r>
            <a:r>
              <a:rPr lang="bn-BD" sz="4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</a:t>
            </a:r>
            <a:endParaRPr lang="en-US" sz="2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98731-D7DF-4F8A-B114-5F62AF4E5168}"/>
              </a:ext>
            </a:extLst>
          </p:cNvPr>
          <p:cNvSpPr txBox="1"/>
          <p:nvPr/>
        </p:nvSpPr>
        <p:spPr>
          <a:xfrm>
            <a:off x="853999" y="5930847"/>
            <a:ext cx="41244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 ঘাসের বুকে </a:t>
            </a:r>
            <a:r>
              <a:rPr lang="bn-BD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42FF3B-DFBC-45DF-B751-93145F3DEC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640" y="237072"/>
            <a:ext cx="4885427" cy="26012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204DFE-2EE6-42E7-8B3A-F19D4DC83249}"/>
              </a:ext>
            </a:extLst>
          </p:cNvPr>
          <p:cNvSpPr txBox="1"/>
          <p:nvPr/>
        </p:nvSpPr>
        <p:spPr>
          <a:xfrm>
            <a:off x="7827947" y="2918993"/>
            <a:ext cx="29173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ভালবাসি 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C2ABAA4-FA7E-45F0-AE8A-A7CED919E8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18" y="3533435"/>
            <a:ext cx="4574053" cy="23959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940E936-27E5-4CF3-9BEE-85D772220DFD}"/>
              </a:ext>
            </a:extLst>
          </p:cNvPr>
          <p:cNvSpPr txBox="1"/>
          <p:nvPr/>
        </p:nvSpPr>
        <p:spPr>
          <a:xfrm>
            <a:off x="7606312" y="5900455"/>
            <a:ext cx="33606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শেফালির হাসি</a:t>
            </a: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B6803F-06F4-4127-B999-8118F21DC0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20" y="164816"/>
            <a:ext cx="4445881" cy="275147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9586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>
            <a:lumMod val="60000"/>
            <a:lumOff val="40000"/>
          </a:schemeClr>
        </a:solidFill>
        <a:ln w="76200"/>
      </a:spPr>
      <a:bodyPr rtlCol="0" anchor="ctr"/>
      <a:lstStyle>
        <a:defPPr algn="ctr">
          <a:defRPr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4000" b="1" dirty="0" smtClean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3600"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</TotalTime>
  <Words>232</Words>
  <Application>Microsoft Office PowerPoint</Application>
  <PresentationFormat>Widescreen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Calibri Light</vt:lpstr>
      <vt:lpstr>Gill Sans MT</vt:lpstr>
      <vt:lpstr>NikoshBAN</vt:lpstr>
      <vt:lpstr>Trebuchet MS</vt:lpstr>
      <vt:lpstr>Vrinda</vt:lpstr>
      <vt:lpstr>Wingdings 3</vt:lpstr>
      <vt:lpstr>Office Theme</vt:lpstr>
      <vt:lpstr>Facet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387</cp:revision>
  <dcterms:created xsi:type="dcterms:W3CDTF">2018-05-20T22:01:34Z</dcterms:created>
  <dcterms:modified xsi:type="dcterms:W3CDTF">2018-05-27T08:41:51Z</dcterms:modified>
</cp:coreProperties>
</file>